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  <p:sldMasterId id="2147483680" r:id="rId2"/>
  </p:sldMasterIdLst>
  <p:handoutMasterIdLst>
    <p:handoutMasterId r:id="rId7"/>
  </p:handoutMasterIdLst>
  <p:sldIdLst>
    <p:sldId id="256" r:id="rId3"/>
    <p:sldId id="263" r:id="rId4"/>
    <p:sldId id="262" r:id="rId5"/>
    <p:sldId id="261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000000"/>
    <a:srgbClr val="FFFF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5208EB-F523-4620-A71F-EC8AE5D2BD15}" type="datetimeFigureOut">
              <a:rPr lang="en-US" smtClean="0"/>
              <a:t>11/4/2013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CD18DB-E216-4F0F-85FB-9DCDB550F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20287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F2BDCF33-25CA-43BA-BFE5-424AA90591D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DD4B49-29F5-40BA-A5F3-CBAA9F867CE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47364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F38CA0-1E15-46BE-BE5C-C9502E4D4C8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991954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D5DAB02-32F1-4FF3-AFA4-D25AD105E0E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247077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6806FE19-BEAB-403E-81FB-E939D95E36CC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96646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B86EE4-314B-4913-B7C9-F98F1A3FB733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35135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E663E5-2657-4202-87BE-5F1EE900AADF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62458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4B8AF4-B460-4CFA-9676-49CDFC456CC1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28671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F8FD32-1265-49C2-9396-A1E0E33A01B8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415864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88EF4E-4C64-4728-866E-61F2EF9718A8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303866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8D8D8F-64A5-4C81-B204-7EE7A173AD16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47507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7B5A2A-49EF-4FF4-A95A-8AA5F9743E6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276064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0EAC22-5CCB-4BC5-9382-E0D390AFA42F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305362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613A38-65DF-4FE6-A1C8-E95C1B93CA44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526834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67A37A-8BE2-425D-882A-69CF4DE9E476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28626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54A6F1-C5BD-4EB5-A000-28EC36F41EEC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921984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7B47F5B-D06D-4A47-9E14-3D3AAF4900E2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9112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EE09EA-1DB1-4CED-B6D0-EEF8EBCB69E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852473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447C67-1435-4BB1-903A-DF12BDD4C3D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02749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DDBC15-C00B-4100-9883-2C0630533DD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97561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62ED38-AB23-4E84-93C6-F6519CB9A1A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99333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E14699-90A1-4550-A81B-755279EA456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08725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AF4CE8-0B7E-4C4E-A9FC-8A127F50C2E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623324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878AF8-E2E0-4C32-ABF7-72224328A65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2690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644DC55F-A224-4BBA-B025-EFC1ADF7F69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  <p:sldLayoutId id="2147483679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B5D29E08-2CC7-43FA-B2E8-17AD831CD515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861570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  <p:sldLayoutId id="2147483692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7" Type="http://schemas.openxmlformats.org/officeDocument/2006/relationships/image" Target="../media/image7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4.xml"/><Relationship Id="rId1" Type="http://schemas.openxmlformats.org/officeDocument/2006/relationships/themeOverride" Target="../theme/themeOverr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381000" y="-152400"/>
            <a:ext cx="8458200" cy="1371600"/>
          </a:xfrm>
        </p:spPr>
        <p:txBody>
          <a:bodyPr/>
          <a:lstStyle/>
          <a:p>
            <a:pPr algn="l"/>
            <a:r>
              <a:rPr lang="en-US" altLang="en-US" sz="3600" dirty="0">
                <a:solidFill>
                  <a:schemeClr val="hlink"/>
                </a:solidFill>
              </a:rPr>
              <a:t>Me </a:t>
            </a:r>
            <a:r>
              <a:rPr lang="en-US" altLang="en-US" sz="3600" dirty="0" err="1">
                <a:solidFill>
                  <a:schemeClr val="hlink"/>
                </a:solidFill>
              </a:rPr>
              <a:t>llamo</a:t>
            </a:r>
            <a:r>
              <a:rPr lang="en-US" altLang="en-US" sz="3600" dirty="0">
                <a:solidFill>
                  <a:schemeClr val="hlink"/>
                </a:solidFill>
              </a:rPr>
              <a:t> __________        </a:t>
            </a:r>
            <a:r>
              <a:rPr lang="en-US" altLang="en-US" sz="3600" dirty="0" err="1">
                <a:solidFill>
                  <a:schemeClr val="hlink"/>
                </a:solidFill>
              </a:rPr>
              <a:t>Clase</a:t>
            </a:r>
            <a:r>
              <a:rPr lang="en-US" altLang="en-US" sz="3600" dirty="0">
                <a:solidFill>
                  <a:schemeClr val="hlink"/>
                </a:solidFill>
              </a:rPr>
              <a:t> </a:t>
            </a:r>
            <a:r>
              <a:rPr lang="en-US" altLang="en-US" sz="3600" dirty="0" smtClean="0">
                <a:solidFill>
                  <a:schemeClr val="hlink"/>
                </a:solidFill>
              </a:rPr>
              <a:t>702</a:t>
            </a:r>
            <a:r>
              <a:rPr lang="en-US" altLang="en-US" sz="3600" dirty="0">
                <a:solidFill>
                  <a:schemeClr val="hlink"/>
                </a:solidFill>
              </a:rPr>
              <a:t/>
            </a:r>
            <a:br>
              <a:rPr lang="en-US" altLang="en-US" sz="3600" dirty="0">
                <a:solidFill>
                  <a:schemeClr val="hlink"/>
                </a:solidFill>
              </a:rPr>
            </a:br>
            <a:r>
              <a:rPr lang="en-US" altLang="en-US" sz="3600" dirty="0">
                <a:solidFill>
                  <a:schemeClr val="hlink"/>
                </a:solidFill>
              </a:rPr>
              <a:t>La </a:t>
            </a:r>
            <a:r>
              <a:rPr lang="en-US" altLang="en-US" sz="3600" dirty="0" err="1">
                <a:solidFill>
                  <a:schemeClr val="hlink"/>
                </a:solidFill>
              </a:rPr>
              <a:t>fecha</a:t>
            </a:r>
            <a:r>
              <a:rPr lang="en-US" altLang="en-US" sz="3600" dirty="0">
                <a:solidFill>
                  <a:schemeClr val="hlink"/>
                </a:solidFill>
              </a:rPr>
              <a:t> </a:t>
            </a:r>
            <a:r>
              <a:rPr lang="en-US" altLang="en-US" sz="3600" dirty="0" err="1">
                <a:solidFill>
                  <a:schemeClr val="hlink"/>
                </a:solidFill>
              </a:rPr>
              <a:t>es</a:t>
            </a:r>
            <a:r>
              <a:rPr lang="en-US" altLang="en-US" sz="3600" dirty="0">
                <a:solidFill>
                  <a:schemeClr val="hlink"/>
                </a:solidFill>
              </a:rPr>
              <a:t> el 4</a:t>
            </a:r>
            <a:r>
              <a:rPr lang="en-US" altLang="en-US" sz="3600" dirty="0" smtClean="0">
                <a:solidFill>
                  <a:schemeClr val="hlink"/>
                </a:solidFill>
              </a:rPr>
              <a:t> </a:t>
            </a:r>
            <a:r>
              <a:rPr lang="en-US" altLang="en-US" sz="3600" dirty="0">
                <a:solidFill>
                  <a:schemeClr val="hlink"/>
                </a:solidFill>
              </a:rPr>
              <a:t>de </a:t>
            </a:r>
            <a:r>
              <a:rPr lang="en-US" altLang="en-US" sz="3600" dirty="0" err="1" smtClean="0">
                <a:solidFill>
                  <a:schemeClr val="hlink"/>
                </a:solidFill>
              </a:rPr>
              <a:t>noviembre</a:t>
            </a:r>
            <a:r>
              <a:rPr lang="en-US" altLang="en-US" sz="3600" dirty="0" smtClean="0">
                <a:solidFill>
                  <a:schemeClr val="hlink"/>
                </a:solidFill>
              </a:rPr>
              <a:t> </a:t>
            </a:r>
            <a:r>
              <a:rPr lang="en-US" altLang="en-US" sz="3600" dirty="0">
                <a:solidFill>
                  <a:schemeClr val="hlink"/>
                </a:solidFill>
              </a:rPr>
              <a:t>del </a:t>
            </a:r>
            <a:r>
              <a:rPr lang="en-US" altLang="en-US" sz="3600" dirty="0" smtClean="0">
                <a:solidFill>
                  <a:schemeClr val="hlink"/>
                </a:solidFill>
              </a:rPr>
              <a:t>2013</a:t>
            </a:r>
            <a:endParaRPr lang="en-US" altLang="en-US" sz="3600" dirty="0">
              <a:solidFill>
                <a:schemeClr val="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52400" y="1143000"/>
            <a:ext cx="8915400" cy="5562600"/>
          </a:xfrm>
          <a:noFill/>
        </p:spPr>
        <p:txBody>
          <a:bodyPr/>
          <a:lstStyle/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Propósito # </a:t>
            </a:r>
            <a:r>
              <a:rPr lang="es-ES_tradnl" altLang="en-US" dirty="0" smtClean="0">
                <a:solidFill>
                  <a:srgbClr val="FF0000"/>
                </a:solidFill>
              </a:rPr>
              <a:t>17: </a:t>
            </a:r>
            <a:r>
              <a:rPr lang="es-ES_tradnl" altLang="en-US" dirty="0">
                <a:cs typeface="Tahoma" pitchFamily="34" charset="0"/>
              </a:rPr>
              <a:t>¿Cuántos cuartos tiene un apartamento grande?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Actividad Inicial</a:t>
            </a:r>
            <a:r>
              <a:rPr lang="es-ES_tradnl" altLang="en-US" dirty="0" smtClean="0">
                <a:solidFill>
                  <a:srgbClr val="FF0000"/>
                </a:solidFill>
              </a:rPr>
              <a:t>: </a:t>
            </a:r>
            <a:r>
              <a:rPr lang="es-ES_tradnl" altLang="en-US" dirty="0" err="1" smtClean="0"/>
              <a:t>Label</a:t>
            </a:r>
            <a:r>
              <a:rPr lang="es-ES_tradnl" altLang="en-US" dirty="0" smtClean="0"/>
              <a:t>. Use </a:t>
            </a:r>
            <a:r>
              <a:rPr lang="es-ES_tradnl" altLang="en-US" u="sng" dirty="0" smtClean="0"/>
              <a:t>el</a:t>
            </a:r>
            <a:r>
              <a:rPr lang="es-ES_tradnl" altLang="en-US" dirty="0" smtClean="0"/>
              <a:t> o </a:t>
            </a:r>
            <a:r>
              <a:rPr lang="es-ES_tradnl" altLang="en-US" u="sng" dirty="0" smtClean="0"/>
              <a:t>la</a:t>
            </a:r>
            <a:endParaRPr lang="es-ES_tradnl" altLang="en-US" u="sng" dirty="0">
              <a:solidFill>
                <a:srgbClr val="FF0000"/>
              </a:solidFill>
            </a:endParaRP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endParaRPr lang="es-ES_tradnl" altLang="en-US" dirty="0" smtClean="0"/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endParaRPr lang="es-ES_tradnl" altLang="en-US" b="1" dirty="0"/>
          </a:p>
        </p:txBody>
      </p:sp>
      <p:pic>
        <p:nvPicPr>
          <p:cNvPr id="2066" name="Picture 18" descr="C:\Users\Faculty\AppData\Local\Microsoft\Windows\Temporary Internet Files\Content.IE5\Y6D86QZU\MC900089696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590800"/>
            <a:ext cx="1830629" cy="1439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7" name="Picture 19" descr="C:\Users\Faculty\AppData\Local\Microsoft\Windows\Temporary Internet Files\Content.IE5\EK187HAR\MC90009000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2624157"/>
            <a:ext cx="1829056" cy="1871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8" name="Picture 20" descr="C:\Users\Faculty\AppData\Local\Microsoft\Windows\Temporary Internet Files\Content.IE5\ID6MG4ZU\MC900361050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2782" y="1981200"/>
            <a:ext cx="1978818" cy="1916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9" name="Picture 21" descr="C:\Users\Faculty\AppData\Local\Microsoft\Windows\Temporary Internet Files\Content.IE5\EK187HAR\MC900419360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229" y="5050438"/>
            <a:ext cx="1598371" cy="1182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0" name="Picture 22" descr="C:\Users\Faculty\AppData\Local\Microsoft\Windows\Temporary Internet Files\Content.IE5\ID6MG4ZU\MC900082863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0562" y="4574380"/>
            <a:ext cx="1672438" cy="1803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1" name="Picture 23" descr="C:\Users\Faculty\AppData\Local\Microsoft\Windows\Temporary Internet Files\Content.IE5\I4PJBFIF\MC900089424[1]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4572" y="4886122"/>
            <a:ext cx="1824228" cy="1461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6200" y="3657600"/>
            <a:ext cx="4764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948522" y="3974068"/>
            <a:ext cx="4764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533988" y="3429000"/>
            <a:ext cx="4764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57200" y="5710535"/>
            <a:ext cx="4764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257388" y="5710535"/>
            <a:ext cx="4764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610188" y="5710535"/>
            <a:ext cx="4764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-228600"/>
            <a:ext cx="8229600" cy="1066800"/>
          </a:xfrm>
        </p:spPr>
        <p:txBody>
          <a:bodyPr/>
          <a:lstStyle/>
          <a:p>
            <a:pPr algn="r"/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52400" y="304800"/>
            <a:ext cx="4648200" cy="4953000"/>
          </a:xfrm>
        </p:spPr>
        <p:txBody>
          <a:bodyPr/>
          <a:lstStyle/>
          <a:p>
            <a:r>
              <a:rPr lang="es-ES_tradnl" sz="2800" dirty="0" smtClean="0"/>
              <a:t>Complete </a:t>
            </a:r>
            <a:r>
              <a:rPr lang="es-ES_tradnl" sz="2800" dirty="0" err="1" smtClean="0"/>
              <a:t>according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to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the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picture</a:t>
            </a:r>
            <a:r>
              <a:rPr lang="es-ES_tradnl" sz="280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800" dirty="0" smtClean="0"/>
              <a:t>Hay _______ delante de la casa.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800" dirty="0" smtClean="0"/>
              <a:t>Hay _______ detrás de la casa.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800" dirty="0" smtClean="0"/>
              <a:t>Hay _______ al lado de la casa.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800" dirty="0" smtClean="0"/>
              <a:t>Hay _______al lado del árbol.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800" dirty="0" smtClean="0"/>
              <a:t>Hay _______ detrás del carro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800" dirty="0" smtClean="0"/>
              <a:t>Hay __________ al lado del sofá.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4128" y="685800"/>
            <a:ext cx="4340434" cy="5867400"/>
          </a:xfrm>
        </p:spPr>
      </p:pic>
    </p:spTree>
    <p:extLst>
      <p:ext uri="{BB962C8B-B14F-4D97-AF65-F5344CB8AC3E}">
        <p14:creationId xmlns:p14="http://schemas.microsoft.com/office/powerpoint/2010/main" val="2694112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Faculty\AppData\Local\Temp\2013-11-01 12.30.1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695671">
            <a:off x="1925666" y="-125835"/>
            <a:ext cx="5257800" cy="3421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half" idx="1"/>
          </p:nvPr>
        </p:nvSpPr>
        <p:spPr>
          <a:xfrm rot="1992336">
            <a:off x="573552" y="2207463"/>
            <a:ext cx="3080109" cy="381000"/>
          </a:xfrm>
          <a:solidFill>
            <a:schemeClr val="bg1"/>
          </a:solidFill>
        </p:spPr>
        <p:txBody>
          <a:bodyPr/>
          <a:lstStyle/>
          <a:p>
            <a:pPr marL="0" indent="0">
              <a:buNone/>
            </a:pPr>
            <a:endParaRPr lang="en-US" sz="2400" dirty="0"/>
          </a:p>
        </p:txBody>
      </p:sp>
      <p:sp>
        <p:nvSpPr>
          <p:cNvPr id="25" name="Rectangle 3"/>
          <p:cNvSpPr txBox="1">
            <a:spLocks noChangeArrowheads="1"/>
          </p:cNvSpPr>
          <p:nvPr/>
        </p:nvSpPr>
        <p:spPr bwMode="auto">
          <a:xfrm>
            <a:off x="76200" y="3200400"/>
            <a:ext cx="8991600" cy="3810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9pPr>
          </a:lstStyle>
          <a:p>
            <a:pPr marL="533400" indent="-533400">
              <a:buClr>
                <a:srgbClr val="FF0000"/>
              </a:buClr>
            </a:pPr>
            <a:r>
              <a:rPr lang="es-ES_tradnl" altLang="en-US" kern="0" dirty="0" smtClean="0">
                <a:solidFill>
                  <a:srgbClr val="000000"/>
                </a:solidFill>
                <a:effectLst/>
              </a:rPr>
              <a:t>Copia y completa según la foto:</a:t>
            </a:r>
          </a:p>
          <a:p>
            <a:pPr marL="533400" indent="-533400">
              <a:buClr>
                <a:srgbClr val="FF0000"/>
              </a:buClr>
              <a:buFont typeface="Wingdings" pitchFamily="2" charset="2"/>
              <a:buAutoNum type="arabicPeriod"/>
            </a:pPr>
            <a:r>
              <a:rPr lang="es-ES_tradnl" altLang="en-US" kern="0" dirty="0" smtClean="0">
                <a:solidFill>
                  <a:srgbClr val="000000"/>
                </a:solidFill>
                <a:effectLst/>
                <a:cs typeface="Tahoma" pitchFamily="34" charset="0"/>
              </a:rPr>
              <a:t>¿Tienen los Pérez un apartamento?</a:t>
            </a:r>
          </a:p>
          <a:p>
            <a:pPr marL="533400" indent="-533400">
              <a:buClr>
                <a:srgbClr val="FF0000"/>
              </a:buClr>
              <a:buFont typeface="Wingdings" pitchFamily="2" charset="2"/>
              <a:buAutoNum type="arabicPeriod"/>
            </a:pPr>
            <a:r>
              <a:rPr lang="es-ES_tradnl" altLang="en-US" kern="0" dirty="0" smtClean="0">
                <a:solidFill>
                  <a:srgbClr val="000000"/>
                </a:solidFill>
                <a:effectLst/>
                <a:cs typeface="Tahoma" pitchFamily="34" charset="0"/>
              </a:rPr>
              <a:t>¿Tiene un balcón su apartamento?</a:t>
            </a:r>
          </a:p>
          <a:p>
            <a:pPr marL="533400" indent="-533400">
              <a:buClr>
                <a:srgbClr val="FF0000"/>
              </a:buClr>
              <a:buFont typeface="Wingdings" pitchFamily="2" charset="2"/>
              <a:buAutoNum type="arabicPeriod"/>
            </a:pPr>
            <a:r>
              <a:rPr lang="es-ES_tradnl" altLang="en-US" kern="0" dirty="0" smtClean="0">
                <a:solidFill>
                  <a:srgbClr val="000000"/>
                </a:solidFill>
                <a:effectLst/>
                <a:cs typeface="Tahoma" pitchFamily="34" charset="0"/>
              </a:rPr>
              <a:t>¿Es grande o pequeño el apartamento?</a:t>
            </a:r>
          </a:p>
          <a:p>
            <a:pPr marL="533400" indent="-533400">
              <a:buClr>
                <a:srgbClr val="FF0000"/>
              </a:buClr>
              <a:buFont typeface="Wingdings" pitchFamily="2" charset="2"/>
              <a:buAutoNum type="arabicPeriod"/>
            </a:pPr>
            <a:r>
              <a:rPr lang="es-ES_tradnl" altLang="en-US" kern="0" dirty="0" smtClean="0">
                <a:solidFill>
                  <a:srgbClr val="000000"/>
                </a:solidFill>
                <a:effectLst/>
                <a:cs typeface="Tahoma" pitchFamily="34" charset="0"/>
              </a:rPr>
              <a:t>¿Cuántos cuartos tiene?</a:t>
            </a:r>
          </a:p>
          <a:p>
            <a:pPr marL="533400" indent="-533400">
              <a:buClr>
                <a:srgbClr val="FF0000"/>
              </a:buClr>
              <a:buFont typeface="Wingdings" pitchFamily="2" charset="2"/>
              <a:buAutoNum type="arabicPeriod"/>
            </a:pPr>
            <a:r>
              <a:rPr lang="es-ES_tradnl" altLang="en-US" kern="0" dirty="0" smtClean="0">
                <a:solidFill>
                  <a:srgbClr val="000000"/>
                </a:solidFill>
                <a:effectLst/>
                <a:cs typeface="Tahoma" pitchFamily="34" charset="0"/>
              </a:rPr>
              <a:t>¿Qué cuartos tiene?</a:t>
            </a:r>
            <a:endParaRPr lang="es-ES_tradnl" altLang="en-US" kern="0" dirty="0">
              <a:solidFill>
                <a:srgbClr val="000000"/>
              </a:solidFill>
              <a:effectLst/>
              <a:cs typeface="Tahoma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 rot="19807944">
            <a:off x="994426" y="864192"/>
            <a:ext cx="2165855" cy="461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endParaRPr lang="en-US" sz="2400" dirty="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90600" y="2835841"/>
            <a:ext cx="2165855" cy="461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endParaRPr lang="en-US" sz="2400" dirty="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 rot="19537387">
            <a:off x="3489073" y="-449421"/>
            <a:ext cx="2165855" cy="6771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endParaRPr lang="en-US" sz="2000" dirty="0">
              <a:solidFill>
                <a:srgbClr val="FFFFFF"/>
              </a:solidFill>
              <a:latin typeface="Times New Roman" pitchFamily="18" charset="0"/>
            </a:endParaRPr>
          </a:p>
          <a:p>
            <a:endParaRPr lang="en-US" dirty="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 rot="1811450">
            <a:off x="5248370" y="40815"/>
            <a:ext cx="2649316" cy="6771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endParaRPr lang="en-US" sz="2000" dirty="0">
              <a:solidFill>
                <a:srgbClr val="FFFFFF"/>
              </a:solidFill>
              <a:latin typeface="Times New Roman" pitchFamily="18" charset="0"/>
            </a:endParaRPr>
          </a:p>
          <a:p>
            <a:endParaRPr lang="en-US" dirty="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 rot="9056757">
            <a:off x="5687990" y="1930693"/>
            <a:ext cx="2646750" cy="6771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endParaRPr lang="en-US" sz="2000" dirty="0">
              <a:solidFill>
                <a:srgbClr val="FFFFFF"/>
              </a:solidFill>
              <a:latin typeface="Times New Roman" pitchFamily="18" charset="0"/>
            </a:endParaRPr>
          </a:p>
          <a:p>
            <a:endParaRPr lang="en-US" dirty="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 rot="19807944">
            <a:off x="5031026" y="2669368"/>
            <a:ext cx="745414" cy="461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endParaRPr lang="en-US" sz="2400" dirty="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 rot="19807944">
            <a:off x="6605155" y="1618036"/>
            <a:ext cx="1247190" cy="461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endParaRPr lang="en-US" sz="2400" dirty="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287210" y="1138535"/>
            <a:ext cx="601046" cy="461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endParaRPr lang="en-US" sz="2400" dirty="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 rot="19900703">
            <a:off x="2983015" y="185391"/>
            <a:ext cx="601046" cy="461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endParaRPr lang="en-US" sz="2400" dirty="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 rot="19900703">
            <a:off x="1776830" y="2576434"/>
            <a:ext cx="601046" cy="461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endParaRPr lang="en-US" sz="2400" dirty="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 rot="185055">
            <a:off x="1139569" y="1484311"/>
            <a:ext cx="601046" cy="461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endParaRPr lang="en-US" sz="2400" dirty="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 rot="18054868">
            <a:off x="5121454" y="-464467"/>
            <a:ext cx="601046" cy="461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endParaRPr lang="en-US" sz="2400" dirty="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 rot="19429057">
            <a:off x="4889880" y="2850557"/>
            <a:ext cx="256367" cy="461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endParaRPr lang="en-US" sz="2400" dirty="0">
              <a:solidFill>
                <a:srgbClr val="FFFFFF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4347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# </a:t>
            </a:r>
            <a:r>
              <a:rPr lang="en-US" altLang="en-US" dirty="0" smtClean="0">
                <a:solidFill>
                  <a:srgbClr val="FF0000"/>
                </a:solidFill>
              </a:rPr>
              <a:t>17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 err="1"/>
              <a:t>Completa</a:t>
            </a:r>
            <a:r>
              <a:rPr lang="en-US" altLang="en-US" dirty="0"/>
              <a:t> la </a:t>
            </a:r>
            <a:r>
              <a:rPr lang="en-US" altLang="en-US" dirty="0" err="1"/>
              <a:t>hoja</a:t>
            </a:r>
            <a:r>
              <a:rPr lang="en-US" altLang="en-US" dirty="0"/>
              <a:t> </a:t>
            </a:r>
            <a:r>
              <a:rPr lang="en-US" altLang="en-US" u="sng" dirty="0" err="1"/>
              <a:t>Vocabulario</a:t>
            </a:r>
            <a:r>
              <a:rPr lang="en-US" altLang="en-US" u="sng" dirty="0"/>
              <a:t> 1 and 2 Review Worksheet</a:t>
            </a:r>
          </a:p>
          <a:p>
            <a:r>
              <a:rPr lang="en-US" altLang="en-US" dirty="0"/>
              <a:t>Study house vocabulary</a:t>
            </a:r>
          </a:p>
          <a:p>
            <a:r>
              <a:rPr lang="en-US" altLang="en-US" dirty="0"/>
              <a:t>Study family vocabulary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xtured">
  <a:themeElements>
    <a:clrScheme name="Textured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Textured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xtured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ured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Textured">
  <a:themeElements>
    <a:clrScheme name="Textured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Textured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xtured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ured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pixel espana">
    <a:dk1>
      <a:srgbClr val="000000"/>
    </a:dk1>
    <a:lt1>
      <a:srgbClr val="FFFFFF"/>
    </a:lt1>
    <a:dk2>
      <a:srgbClr val="FFFFFF"/>
    </a:dk2>
    <a:lt2>
      <a:srgbClr val="FFFFFF"/>
    </a:lt2>
    <a:accent1>
      <a:srgbClr val="002060"/>
    </a:accent1>
    <a:accent2>
      <a:srgbClr val="FF0000"/>
    </a:accent2>
    <a:accent3>
      <a:srgbClr val="FFC000"/>
    </a:accent3>
    <a:accent4>
      <a:srgbClr val="000000"/>
    </a:accent4>
    <a:accent5>
      <a:srgbClr val="FF3300"/>
    </a:accent5>
    <a:accent6>
      <a:srgbClr val="0000FF"/>
    </a:accent6>
    <a:hlink>
      <a:srgbClr val="002060"/>
    </a:hlink>
    <a:folHlink>
      <a:srgbClr val="FFC0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Textured</Template>
  <TotalTime>259</TotalTime>
  <Words>143</Words>
  <Application>Microsoft Office PowerPoint</Application>
  <PresentationFormat>On-screen Show (4:3)</PresentationFormat>
  <Paragraphs>27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Tahoma</vt:lpstr>
      <vt:lpstr>Wingdings</vt:lpstr>
      <vt:lpstr>Comic Sans MS</vt:lpstr>
      <vt:lpstr>Textured</vt:lpstr>
      <vt:lpstr>1_Textured</vt:lpstr>
      <vt:lpstr>Me llamo __________        Clase 702 La fecha es el 4 de noviembre del 2013</vt:lpstr>
      <vt:lpstr>Practica</vt:lpstr>
      <vt:lpstr>PowerPoint Presentation</vt:lpstr>
      <vt:lpstr>Tarea # 17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 Clase 9N La fecha es el 29 de marzo del 2012</dc:title>
  <dc:creator>Helen Zumaeta</dc:creator>
  <cp:lastModifiedBy>Helen Zumaeta</cp:lastModifiedBy>
  <cp:revision>12</cp:revision>
  <cp:lastPrinted>2013-11-04T15:26:15Z</cp:lastPrinted>
  <dcterms:created xsi:type="dcterms:W3CDTF">2012-03-28T20:43:57Z</dcterms:created>
  <dcterms:modified xsi:type="dcterms:W3CDTF">2013-11-04T17:52:09Z</dcterms:modified>
</cp:coreProperties>
</file>